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2" autoAdjust="0"/>
    <p:restoredTop sz="94624" autoAdjust="0"/>
  </p:normalViewPr>
  <p:slideViewPr>
    <p:cSldViewPr>
      <p:cViewPr varScale="1">
        <p:scale>
          <a:sx n="69" d="100"/>
          <a:sy n="69" d="100"/>
        </p:scale>
        <p:origin x="-59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AR"/>
          </a:p>
        </p:txBody>
      </p:sp>
      <p:sp>
        <p:nvSpPr>
          <p:cNvPr id="4" name="3 Marcador de fecha"/>
          <p:cNvSpPr>
            <a:spLocks noGrp="1"/>
          </p:cNvSpPr>
          <p:nvPr>
            <p:ph type="dt" sz="half" idx="10"/>
          </p:nvPr>
        </p:nvSpPr>
        <p:spPr/>
        <p:txBody>
          <a:bodyPr/>
          <a:lstStyle/>
          <a:p>
            <a:fld id="{8503F82C-46A5-45A6-9AB0-A47537B5BC25}" type="datetimeFigureOut">
              <a:rPr lang="es-AR" smtClean="0"/>
              <a:pPr/>
              <a:t>29/03/2016</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67771E34-2C50-40F3-96FF-FBE1CC517D22}" type="slidenum">
              <a:rPr lang="es-AR" smtClean="0"/>
              <a:pPr/>
              <a:t>‹Nº›</a:t>
            </a:fld>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8503F82C-46A5-45A6-9AB0-A47537B5BC25}" type="datetimeFigureOut">
              <a:rPr lang="es-AR" smtClean="0"/>
              <a:pPr/>
              <a:t>29/03/2016</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67771E34-2C50-40F3-96FF-FBE1CC517D22}"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8503F82C-46A5-45A6-9AB0-A47537B5BC25}" type="datetimeFigureOut">
              <a:rPr lang="es-AR" smtClean="0"/>
              <a:pPr/>
              <a:t>29/03/2016</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67771E34-2C50-40F3-96FF-FBE1CC517D22}"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8503F82C-46A5-45A6-9AB0-A47537B5BC25}" type="datetimeFigureOut">
              <a:rPr lang="es-AR" smtClean="0"/>
              <a:pPr/>
              <a:t>29/03/2016</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67771E34-2C50-40F3-96FF-FBE1CC517D22}" type="slidenum">
              <a:rPr lang="es-AR" smtClean="0"/>
              <a:pPr/>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503F82C-46A5-45A6-9AB0-A47537B5BC25}" type="datetimeFigureOut">
              <a:rPr lang="es-AR" smtClean="0"/>
              <a:pPr/>
              <a:t>29/03/2016</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67771E34-2C50-40F3-96FF-FBE1CC517D22}" type="slidenum">
              <a:rPr lang="es-AR" smtClean="0"/>
              <a:pPr/>
              <a:t>‹Nº›</a:t>
            </a:fld>
            <a:endParaRPr lang="es-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fecha"/>
          <p:cNvSpPr>
            <a:spLocks noGrp="1"/>
          </p:cNvSpPr>
          <p:nvPr>
            <p:ph type="dt" sz="half" idx="10"/>
          </p:nvPr>
        </p:nvSpPr>
        <p:spPr/>
        <p:txBody>
          <a:bodyPr/>
          <a:lstStyle/>
          <a:p>
            <a:fld id="{8503F82C-46A5-45A6-9AB0-A47537B5BC25}" type="datetimeFigureOut">
              <a:rPr lang="es-AR" smtClean="0"/>
              <a:pPr/>
              <a:t>29/03/2016</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67771E34-2C50-40F3-96FF-FBE1CC517D22}" type="slidenum">
              <a:rPr lang="es-AR" smtClean="0"/>
              <a:pPr/>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6 Marcador de fecha"/>
          <p:cNvSpPr>
            <a:spLocks noGrp="1"/>
          </p:cNvSpPr>
          <p:nvPr>
            <p:ph type="dt" sz="half" idx="10"/>
          </p:nvPr>
        </p:nvSpPr>
        <p:spPr/>
        <p:txBody>
          <a:bodyPr/>
          <a:lstStyle/>
          <a:p>
            <a:fld id="{8503F82C-46A5-45A6-9AB0-A47537B5BC25}" type="datetimeFigureOut">
              <a:rPr lang="es-AR" smtClean="0"/>
              <a:pPr/>
              <a:t>29/03/2016</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67771E34-2C50-40F3-96FF-FBE1CC517D22}" type="slidenum">
              <a:rPr lang="es-AR" smtClean="0"/>
              <a:pPr/>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fecha"/>
          <p:cNvSpPr>
            <a:spLocks noGrp="1"/>
          </p:cNvSpPr>
          <p:nvPr>
            <p:ph type="dt" sz="half" idx="10"/>
          </p:nvPr>
        </p:nvSpPr>
        <p:spPr/>
        <p:txBody>
          <a:bodyPr/>
          <a:lstStyle/>
          <a:p>
            <a:fld id="{8503F82C-46A5-45A6-9AB0-A47537B5BC25}" type="datetimeFigureOut">
              <a:rPr lang="es-AR" smtClean="0"/>
              <a:pPr/>
              <a:t>29/03/2016</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67771E34-2C50-40F3-96FF-FBE1CC517D22}" type="slidenum">
              <a:rPr lang="es-AR" smtClean="0"/>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503F82C-46A5-45A6-9AB0-A47537B5BC25}" type="datetimeFigureOut">
              <a:rPr lang="es-AR" smtClean="0"/>
              <a:pPr/>
              <a:t>29/03/2016</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67771E34-2C50-40F3-96FF-FBE1CC517D22}"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503F82C-46A5-45A6-9AB0-A47537B5BC25}" type="datetimeFigureOut">
              <a:rPr lang="es-AR" smtClean="0"/>
              <a:pPr/>
              <a:t>29/03/2016</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67771E34-2C50-40F3-96FF-FBE1CC517D22}" type="slidenum">
              <a:rPr lang="es-AR" smtClean="0"/>
              <a:pPr/>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503F82C-46A5-45A6-9AB0-A47537B5BC25}" type="datetimeFigureOut">
              <a:rPr lang="es-AR" smtClean="0"/>
              <a:pPr/>
              <a:t>29/03/2016</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67771E34-2C50-40F3-96FF-FBE1CC517D22}" type="slidenum">
              <a:rPr lang="es-AR" smtClean="0"/>
              <a:pPr/>
              <a:t>‹Nº›</a:t>
            </a:fld>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03F82C-46A5-45A6-9AB0-A47537B5BC25}" type="datetimeFigureOut">
              <a:rPr lang="es-AR" smtClean="0"/>
              <a:pPr/>
              <a:t>29/03/2016</a:t>
            </a:fld>
            <a:endParaRPr lang="es-A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771E34-2C50-40F3-96FF-FBE1CC517D22}" type="slidenum">
              <a:rPr lang="es-AR" smtClean="0"/>
              <a:pPr/>
              <a:t>‹Nº›</a:t>
            </a:fld>
            <a:endParaRPr lang="es-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8.xml"/><Relationship Id="rId1" Type="http://schemas.openxmlformats.org/officeDocument/2006/relationships/video" Target="file:///C:\Users\biblioteca\Desktop\water%20project.mp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1" y="273050"/>
            <a:ext cx="2674640" cy="779686"/>
          </a:xfrm>
        </p:spPr>
        <p:txBody>
          <a:bodyPr/>
          <a:lstStyle/>
          <a:p>
            <a:r>
              <a:rPr lang="es-AR" dirty="0" smtClean="0">
                <a:latin typeface="Times New Roman" pitchFamily="18" charset="0"/>
                <a:cs typeface="Times New Roman" pitchFamily="18" charset="0"/>
              </a:rPr>
              <a:t>USO SUSTENTABLE DEL AGUA.</a:t>
            </a:r>
            <a:endParaRPr lang="es-AR" dirty="0">
              <a:latin typeface="Times New Roman" pitchFamily="18" charset="0"/>
              <a:cs typeface="Times New Roman" pitchFamily="18" charset="0"/>
            </a:endParaRPr>
          </a:p>
        </p:txBody>
      </p:sp>
      <p:sp>
        <p:nvSpPr>
          <p:cNvPr id="4" name="3 Marcador de texto"/>
          <p:cNvSpPr>
            <a:spLocks noGrp="1"/>
          </p:cNvSpPr>
          <p:nvPr>
            <p:ph type="body" sz="half" idx="2"/>
          </p:nvPr>
        </p:nvSpPr>
        <p:spPr>
          <a:xfrm>
            <a:off x="179512" y="1196752"/>
            <a:ext cx="3240360" cy="5184576"/>
          </a:xfrm>
        </p:spPr>
        <p:txBody>
          <a:bodyPr>
            <a:noAutofit/>
          </a:bodyPr>
          <a:lstStyle/>
          <a:p>
            <a:r>
              <a:rPr lang="es-AR" sz="1800" dirty="0" smtClean="0"/>
              <a:t>La gestión responsable de los recursos naturales es el eje central de la materia de “environmental management”. En “Senior 1” los contenidos están orientados hacia el uso sustentable del agua. En este marco los alumnos Valentín Fernández Caride, Agustín Mangudo y Benjamín Torres se interesaron por generar conciencia ambiental a través de este video que hoy compartimos con nuestra comunidad. Estamos muy orgullosos de su producción. Les solicitamos lo miren en familia y reflexionen sobre el uso del agua en sus hogares.</a:t>
            </a:r>
            <a:endParaRPr lang="es-AR" sz="1800" dirty="0"/>
          </a:p>
        </p:txBody>
      </p:sp>
      <p:pic>
        <p:nvPicPr>
          <p:cNvPr id="5" name="water project.mp4">
            <a:hlinkClick r:id="" action="ppaction://media"/>
          </p:cNvPr>
          <p:cNvPicPr>
            <a:picLocks noGrp="1" noRot="1" noChangeAspect="1"/>
          </p:cNvPicPr>
          <p:nvPr>
            <p:ph idx="1"/>
            <a:videoFile r:link="rId1"/>
          </p:nvPr>
        </p:nvPicPr>
        <p:blipFill>
          <a:blip r:embed="rId3" cstate="print"/>
          <a:stretch>
            <a:fillRect/>
          </a:stretch>
        </p:blipFill>
        <p:spPr>
          <a:xfrm>
            <a:off x="3555405" y="1052736"/>
            <a:ext cx="5472608" cy="504056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96</Words>
  <Application>Microsoft Office PowerPoint</Application>
  <PresentationFormat>Presentación en pantalla (4:3)</PresentationFormat>
  <Paragraphs>2</Paragraphs>
  <Slides>1</Slides>
  <Notes>0</Notes>
  <HiddenSlides>0</HiddenSlides>
  <MMClips>1</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USO SUSTENTABLE DEL AGUA.</vt:lpstr>
    </vt:vector>
  </TitlesOfParts>
  <Company>Windows XP Titan Ultimate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biblioteca</dc:creator>
  <cp:lastModifiedBy>biblioteca</cp:lastModifiedBy>
  <cp:revision>7</cp:revision>
  <dcterms:created xsi:type="dcterms:W3CDTF">2016-03-23T17:00:14Z</dcterms:created>
  <dcterms:modified xsi:type="dcterms:W3CDTF">2016-03-29T16:31:38Z</dcterms:modified>
</cp:coreProperties>
</file>